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53" r:id="rId62"/>
    <p:sldId id="354" r:id="rId63"/>
    <p:sldId id="321" r:id="rId64"/>
    <p:sldId id="351" r:id="rId65"/>
    <p:sldId id="319" r:id="rId66"/>
    <p:sldId id="320" r:id="rId67"/>
    <p:sldId id="322" r:id="rId68"/>
    <p:sldId id="323" r:id="rId69"/>
    <p:sldId id="324" r:id="rId70"/>
    <p:sldId id="325" r:id="rId71"/>
    <p:sldId id="326" r:id="rId72"/>
    <p:sldId id="327"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8" r:id="rId87"/>
    <p:sldId id="343" r:id="rId88"/>
    <p:sldId id="344" r:id="rId89"/>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2" autoAdjust="0"/>
    <p:restoredTop sz="86410" autoAdjust="0"/>
  </p:normalViewPr>
  <p:slideViewPr>
    <p:cSldViewPr>
      <p:cViewPr varScale="1">
        <p:scale>
          <a:sx n="121" d="100"/>
          <a:sy n="121" d="100"/>
        </p:scale>
        <p:origin x="-2328" y="-112"/>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195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64</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68</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69</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meo.com/998112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www.joelonsoftware.com/articles/Wrong.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87.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g"/><Relationship Id="rId5"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1" Type="http://schemas.microsoft.com/office/2007/relationships/media" Target="../media/media1.mp3"/><Relationship Id="rId2" Type="http://schemas.openxmlformats.org/officeDocument/2006/relationships/audio" Target="../media/media1.mp3"/></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a:xfrm>
            <a:off x="2157611" y="4285481"/>
            <a:ext cx="7053263" cy="1931988"/>
          </a:xfrm>
        </p:spPr>
        <p:txBody>
          <a:bodyPr/>
          <a:lstStyle/>
          <a:p>
            <a:r>
              <a:rPr lang="en-US" dirty="0" smtClean="0">
                <a:hlinkClick r:id="rId2"/>
              </a:rPr>
              <a:t>michel.grootjans@smallsteps.be</a:t>
            </a:r>
            <a:endParaRPr lang="en-US" dirty="0" smtClean="0"/>
          </a:p>
          <a:p>
            <a:r>
              <a:rPr lang="en-US" dirty="0" smtClean="0"/>
              <a:t>@</a:t>
            </a:r>
            <a:r>
              <a:rPr lang="en-US" dirty="0" err="1" smtClean="0"/>
              <a:t>michelgrootjans</a:t>
            </a:r>
            <a:endParaRPr lang="en-US" dirty="0" smtClean="0"/>
          </a:p>
          <a:p>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55" y="4933553"/>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7" y="4141465"/>
            <a:ext cx="822857" cy="822857"/>
          </a:xfrm>
          <a:prstGeom prst="rect">
            <a:avLst/>
          </a:prstGeom>
        </p:spPr>
      </p:pic>
      <p:pic>
        <p:nvPicPr>
          <p:cNvPr id="6" name="Picture 5"/>
          <p:cNvPicPr>
            <a:picLocks noChangeAspect="1"/>
          </p:cNvPicPr>
          <p:nvPr/>
        </p:nvPicPr>
        <p:blipFill>
          <a:blip r:embed="rId5"/>
          <a:stretch>
            <a:fillRect/>
          </a:stretch>
        </p:blipFill>
        <p:spPr>
          <a:xfrm>
            <a:off x="3453755" y="5437609"/>
            <a:ext cx="823986" cy="823986"/>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Easier to change</a:t>
            </a:r>
          </a:p>
          <a:p>
            <a:r>
              <a:rPr lang="en-US" dirty="0" smtClean="0"/>
              <a:t>Easier to</a:t>
            </a:r>
            <a:r>
              <a:rPr lang="en-US" baseline="0" dirty="0" smtClean="0"/>
              <a:t> test</a:t>
            </a:r>
          </a:p>
          <a:p>
            <a:r>
              <a:rPr lang="en-US" dirty="0" smtClean="0"/>
              <a: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//Dear future me. Please forgive me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/I can't even begin to express how sorry I am</a:t>
            </a: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
        <p:nvSpPr>
          <p:cNvPr id="4" name="TextBox 3"/>
          <p:cNvSpPr txBox="1"/>
          <p:nvPr/>
        </p:nvSpPr>
        <p:spPr>
          <a:xfrm>
            <a:off x="285403" y="3061345"/>
            <a:ext cx="9433048" cy="868392"/>
          </a:xfrm>
          <a:prstGeom prst="rect">
            <a:avLst/>
          </a:prstGeom>
          <a:noFill/>
        </p:spPr>
        <p:txBody>
          <a:bodyPr wrap="square" rtlCol="0">
            <a:spAutoFit/>
          </a:bodyPr>
          <a:lstStyle/>
          <a:p>
            <a:r>
              <a:rPr lang="en-US" i="1" dirty="0"/>
              <a:t>“</a:t>
            </a:r>
            <a:r>
              <a:rPr lang="en-US" dirty="0"/>
              <a:t>Any code of your own that you haven’t looked at for six or more months might as well have been written by someone else.”</a:t>
            </a:r>
          </a:p>
          <a:p>
            <a:r>
              <a:rPr lang="en-US" i="1" dirty="0" smtClean="0"/>
              <a:t>-- </a:t>
            </a:r>
            <a:r>
              <a:rPr lang="en-US" i="1" dirty="0" err="1" smtClean="0"/>
              <a:t>Eagleson’s</a:t>
            </a:r>
            <a:r>
              <a:rPr lang="en-US" i="1" dirty="0" smtClean="0"/>
              <a:t> Law</a:t>
            </a:r>
            <a:endParaRPr lang="en-US"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3133353"/>
            <a:ext cx="9001000" cy="868392"/>
          </a:xfrm>
          <a:prstGeom prst="rect">
            <a:avLst/>
          </a:prstGeom>
        </p:spPr>
        <p:txBody>
          <a:bodyPr wrap="square">
            <a:spAutoFit/>
          </a:bodyPr>
          <a:lstStyle/>
          <a:p>
            <a:r>
              <a:rPr lang="en-US" dirty="0"/>
              <a:t>“Always code as if the guy who ends up maintaining your code will be a violent psychopath who knows where you live.”</a:t>
            </a:r>
          </a:p>
          <a:p>
            <a:r>
              <a:rPr lang="en-US" i="1" dirty="0" smtClean="0"/>
              <a:t>-- Martin Golding</a:t>
            </a:r>
            <a:endParaRPr lang="en-US"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14146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pPr algn="ctr"/>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pPr algn="ctr"/>
            <a:r>
              <a:rPr lang="en-US" dirty="0" smtClean="0"/>
              <a:t>The combination of words 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
        <p:nvSpPr>
          <p:cNvPr id="5" name="TextBox 4"/>
          <p:cNvSpPr txBox="1"/>
          <p:nvPr/>
        </p:nvSpPr>
        <p:spPr>
          <a:xfrm>
            <a:off x="6766123" y="7093793"/>
            <a:ext cx="2827742" cy="353174"/>
          </a:xfrm>
          <a:prstGeom prst="rect">
            <a:avLst/>
          </a:prstGeom>
          <a:noFill/>
        </p:spPr>
        <p:txBody>
          <a:bodyPr wrap="none" rtlCol="0">
            <a:spAutoFit/>
          </a:bodyPr>
          <a:lstStyle/>
          <a:p>
            <a:r>
              <a:rPr lang="en-US" dirty="0" smtClean="0">
                <a:hlinkClick r:id="rId4"/>
              </a:rPr>
              <a:t>The bakery – Joel </a:t>
            </a:r>
            <a:r>
              <a:rPr lang="en-US" dirty="0" err="1" smtClean="0">
                <a:hlinkClick r:id="rId4"/>
              </a:rPr>
              <a:t>Spolski</a:t>
            </a:r>
            <a:endParaRPr lang="en-US" dirty="0" smtClean="0"/>
          </a:p>
        </p:txBody>
      </p:sp>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4" name="Picture 3"/>
          <p:cNvPicPr>
            <a:picLocks noChangeAspect="1"/>
          </p:cNvPicPr>
          <p:nvPr/>
        </p:nvPicPr>
        <p:blipFill>
          <a:blip r:embed="rId2"/>
          <a:stretch>
            <a:fillRect/>
          </a:stretch>
        </p:blipFill>
        <p:spPr>
          <a:xfrm>
            <a:off x="1092200" y="3035300"/>
            <a:ext cx="7874000" cy="1485900"/>
          </a:xfrm>
          <a:prstGeom prst="rect">
            <a:avLst/>
          </a:prstGeom>
        </p:spPr>
      </p:pic>
    </p:spTree>
    <p:extLst>
      <p:ext uri="{BB962C8B-B14F-4D97-AF65-F5344CB8AC3E}">
        <p14:creationId xmlns:p14="http://schemas.microsoft.com/office/powerpoint/2010/main" val="66401345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6" name="Picture 5" descr="orange_c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29445592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endParaRPr lang="en-US" dirty="0"/>
          </a:p>
        </p:txBody>
      </p:sp>
      <p:sp>
        <p:nvSpPr>
          <p:cNvPr id="3" name="Content Placeholder 2"/>
          <p:cNvSpPr>
            <a:spLocks noGrp="1"/>
          </p:cNvSpPr>
          <p:nvPr>
            <p:ph idx="1"/>
          </p:nvPr>
        </p:nvSpPr>
        <p:spPr/>
        <p:txBody>
          <a:bodyPr/>
          <a:lstStyle/>
          <a:p>
            <a:r>
              <a:rPr lang="en-US" sz="2800" dirty="0"/>
              <a:t>Commenting the </a:t>
            </a:r>
            <a:r>
              <a:rPr lang="en-US" sz="2800" dirty="0" smtClean="0"/>
              <a:t>obvious: </a:t>
            </a:r>
            <a:r>
              <a:rPr lang="en-US" sz="2800" dirty="0" smtClean="0"/>
              <a:t>There’s </a:t>
            </a:r>
            <a:r>
              <a:rPr lang="en-US" sz="2800" dirty="0" smtClean="0"/>
              <a:t>even a tool for that</a:t>
            </a:r>
            <a:endParaRPr lang="en-US" sz="2800" dirty="0"/>
          </a:p>
        </p:txBody>
      </p:sp>
      <p:pic>
        <p:nvPicPr>
          <p:cNvPr id="6" name="Picture 5"/>
          <p:cNvPicPr>
            <a:picLocks noChangeAspect="1"/>
          </p:cNvPicPr>
          <p:nvPr/>
        </p:nvPicPr>
        <p:blipFill>
          <a:blip r:embed="rId3"/>
          <a:stretch>
            <a:fillRect/>
          </a:stretch>
        </p:blipFill>
        <p:spPr>
          <a:xfrm>
            <a:off x="1581547" y="2269257"/>
            <a:ext cx="7162800" cy="55626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endParaRPr lang="en-US" dirty="0"/>
          </a:p>
        </p:txBody>
      </p:sp>
      <p:sp>
        <p:nvSpPr>
          <p:cNvPr id="3" name="Content Placeholder 2"/>
          <p:cNvSpPr>
            <a:spLocks noGrp="1"/>
          </p:cNvSpPr>
          <p:nvPr>
            <p:ph idx="1"/>
          </p:nvPr>
        </p:nvSpPr>
        <p:spPr>
          <a:xfrm>
            <a:off x="503238" y="1770063"/>
            <a:ext cx="9053512" cy="4975225"/>
          </a:xfrm>
        </p:spPr>
        <p:txBody>
          <a:bodyPr/>
          <a:lstStyle/>
          <a:p>
            <a:r>
              <a:rPr lang="en-US" sz="2800" dirty="0"/>
              <a:t>Commenting the </a:t>
            </a:r>
            <a:r>
              <a:rPr lang="en-US" sz="2800" dirty="0" smtClean="0"/>
              <a:t>obvious: </a:t>
            </a:r>
            <a:r>
              <a:rPr lang="en-US" sz="2800" dirty="0" smtClean="0"/>
              <a:t>There’s </a:t>
            </a:r>
            <a:r>
              <a:rPr lang="en-US" sz="2800" dirty="0" smtClean="0"/>
              <a:t>even a tool for that</a:t>
            </a:r>
            <a:endParaRPr lang="en-US" sz="2800" dirty="0"/>
          </a:p>
        </p:txBody>
      </p:sp>
      <p:pic>
        <p:nvPicPr>
          <p:cNvPr id="4" name="Picture 3"/>
          <p:cNvPicPr>
            <a:picLocks noChangeAspect="1"/>
          </p:cNvPicPr>
          <p:nvPr/>
        </p:nvPicPr>
        <p:blipFill rotWithShape="1">
          <a:blip r:embed="rId3"/>
          <a:srcRect l="5977" t="30819" r="12880" b="11128"/>
          <a:stretch/>
        </p:blipFill>
        <p:spPr>
          <a:xfrm>
            <a:off x="2474294" y="2701305"/>
            <a:ext cx="5111401" cy="3487324"/>
          </a:xfrm>
          <a:prstGeom prst="rect">
            <a:avLst/>
          </a:prstGeom>
        </p:spPr>
      </p:pic>
    </p:spTree>
    <p:extLst>
      <p:ext uri="{BB962C8B-B14F-4D97-AF65-F5344CB8AC3E}">
        <p14:creationId xmlns:p14="http://schemas.microsoft.com/office/powerpoint/2010/main" val="27302180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a:t>
            </a:r>
            <a:r>
              <a:rPr lang="en-US" dirty="0" err="1" smtClean="0"/>
              <a:t>Erastothenes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9041" b="9041"/>
          <a:stretch>
            <a:fillRect/>
          </a:stretch>
        </p:blipFill>
        <p:spPr/>
      </p:pic>
      <p:pic>
        <p:nvPicPr>
          <p:cNvPr id="4"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this </a:t>
            </a:r>
            <a:r>
              <a:rPr lang="en-US" dirty="0" smtClean="0"/>
              <a:t>code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35316</TotalTime>
  <Words>1720</Words>
  <Application>Microsoft Macintosh PowerPoint</Application>
  <PresentationFormat>Custom</PresentationFormat>
  <Paragraphs>380</Paragraphs>
  <Slides>88</Slides>
  <Notes>32</Notes>
  <HiddenSlides>0</HiddenSlides>
  <MMClips>1</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Comments</vt:lpstr>
      <vt:lpstr>Comments</vt:lpstr>
      <vt:lpstr>Comments</vt:lpstr>
      <vt:lpstr>Comments</vt:lpstr>
      <vt:lpstr>Comment</vt:lpstr>
      <vt:lpstr>Comment</vt:lpstr>
      <vt:lpstr>Readability</vt:lpstr>
      <vt:lpstr>Code conventions</vt:lpstr>
      <vt:lpstr>Use the business language</vt:lpstr>
      <vt:lpstr>TDD</vt:lpstr>
      <vt:lpstr>Refactoring</vt:lpstr>
      <vt:lpstr>Have reviews</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The Sieve of Erastothenes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SmallSteps BE 0841 969 304</cp:lastModifiedBy>
  <cp:revision>53</cp:revision>
  <cp:lastPrinted>1601-01-01T00:00:00Z</cp:lastPrinted>
  <dcterms:created xsi:type="dcterms:W3CDTF">2011-06-09T21:35:26Z</dcterms:created>
  <dcterms:modified xsi:type="dcterms:W3CDTF">2014-10-25T11:22:28Z</dcterms:modified>
</cp:coreProperties>
</file>